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739C-69D1-40E4-B394-6F7AFC8C45E1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3A1B7-1381-4776-9011-DBA9F721E2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yurt in front of the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Gurvan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Saikhan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Mountains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Approximately 30% of the Mongolia's 3 million people are nomadic or semi-nomadic. Wikimedia Commons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Bakhtiari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people,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Chaharmahal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Bakhtiari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Province, Iran.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man herding goats in Tunisia.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Kazakh nomad family in the steppes of the Russian Empire, by pioneer color photographer Sergey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Prokudin-Gorsky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ca. 1910.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herdsman grazing his cattle, Africa. Wikimedia Commons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Maasai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jumping dance,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Africa.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 herding, Kazakhstan, photo Roger Harmon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Mongolia sheep herds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3A1B7-1381-4776-9011-DBA9F721E25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</a:t>
            </a:r>
            <a:br>
              <a:rPr lang="en-US" dirty="0" smtClean="0"/>
            </a:br>
            <a:r>
              <a:rPr lang="en-US" dirty="0" smtClean="0"/>
              <a:t>Pastoral Societies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Techno-Economic Currents:</a:t>
            </a:r>
            <a:br>
              <a:rPr lang="en-US" sz="3600" dirty="0" smtClean="0"/>
            </a:br>
            <a:r>
              <a:rPr lang="en-US" dirty="0" smtClean="0"/>
              <a:t>Daily Life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Techno-Economic Currents:</a:t>
            </a:r>
            <a:br>
              <a:rPr lang="en-US" sz="3600" dirty="0" smtClean="0"/>
            </a:br>
            <a:r>
              <a:rPr lang="en-US" dirty="0" smtClean="0"/>
              <a:t>Daily Life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Techno-Economic Currents:</a:t>
            </a:r>
            <a:br>
              <a:rPr lang="en-US" sz="3600" dirty="0" smtClean="0"/>
            </a:br>
            <a:r>
              <a:rPr lang="en-US" dirty="0" smtClean="0"/>
              <a:t>Daily Life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Social Currents: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Techno-Economic Currents:</a:t>
            </a:r>
            <a:br>
              <a:rPr lang="en-US" sz="3600" dirty="0" smtClean="0"/>
            </a:br>
            <a:r>
              <a:rPr lang="en-US" dirty="0" smtClean="0"/>
              <a:t>Daily Life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Cultural Currents: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Aesthetic Expression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Techno-Economic Currents:</a:t>
            </a:r>
            <a:br>
              <a:rPr lang="en-US" sz="3600" dirty="0" smtClean="0"/>
            </a:br>
            <a:r>
              <a:rPr lang="en-US" dirty="0" smtClean="0"/>
              <a:t>Daily Life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72456"/>
            <a:ext cx="8001000" cy="47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Techno-Economic Currents:</a:t>
            </a:r>
            <a:br>
              <a:rPr lang="en-US" dirty="0" smtClean="0"/>
            </a:br>
            <a:r>
              <a:rPr lang="en-US" dirty="0" smtClean="0"/>
              <a:t>Daily Life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143</Words>
  <Application>Microsoft Office PowerPoint</Application>
  <PresentationFormat>On-screen Show (4:3)</PresentationFormat>
  <Paragraphs>25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Part II Pastoral Societies</vt:lpstr>
      <vt:lpstr>Techno-Economic Currents: Daily Life </vt:lpstr>
      <vt:lpstr>Techno-Economic Currents: Daily Life</vt:lpstr>
      <vt:lpstr>Techno-Economic Currents: Daily Life </vt:lpstr>
      <vt:lpstr>Social Currents:  Family</vt:lpstr>
      <vt:lpstr>Techno-Economic Currents: Daily Life </vt:lpstr>
      <vt:lpstr>Cultural Currents:  Aesthetic Expression</vt:lpstr>
      <vt:lpstr>Techno-Economic Currents: Daily Life</vt:lpstr>
      <vt:lpstr>Techno-Economic Currents: Daily Life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 Pastoral Societies</dc:title>
  <dc:creator/>
  <cp:lastModifiedBy>Denise Ames</cp:lastModifiedBy>
  <cp:revision>7</cp:revision>
  <dcterms:created xsi:type="dcterms:W3CDTF">2006-08-16T00:00:00Z</dcterms:created>
  <dcterms:modified xsi:type="dcterms:W3CDTF">2012-04-04T15:43:02Z</dcterms:modified>
</cp:coreProperties>
</file>