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DBAF3-EFEB-40BC-AD20-C7528DF29A57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31088-A2FC-495F-A316-88C5FDEA84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example of a chief, 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Geronimo</a:t>
            </a:r>
            <a:r>
              <a:rPr lang="en-US" sz="120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(1829-1909), 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Apache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chieftain for the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Chiricahua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tribe of southwestern United States. (title) 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7264E-B735-4662-96C8-4C72C6F21C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Left:  Mother and child, Cahokia, permission from the Cahokia State Historical Museum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Right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Chunkey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Player, flint clay figurine, Wikimedia Commons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7264E-B735-4662-96C8-4C72C6F21CE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Cahokia pottery, permission from the Cahokia State Historical Museum.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7264E-B735-4662-96C8-4C72C6F21CE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Kayapo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chiefs. The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Kayapo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people are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indigenous peoples in Brazil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from the plain lands of the south of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Amazon Basin.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2010, their population was 8,638.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villages typically consist of a dozen huts. A centrally located hut serves as a meeting place for village men to discuss community issues.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Wikimedia Commons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3959E-FFAC-4923-A418-B0AA1E20AE8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cheifdom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Mesa Verde cliff dwellings, this is a UNESCO World Heritage Site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7264E-B735-4662-96C8-4C72C6F21C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Artist rendition of Cahokia, present day southeaster Illinois, USA, permission from the Cahokia State Historical Museum.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7264E-B735-4662-96C8-4C72C6F21C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Artist rendition of community life in Cahokia, permission from the Cahokia State Historical Museum.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7264E-B735-4662-96C8-4C72C6F21C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Monks Mound in Cahokia,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7264E-B735-4662-96C8-4C72C6F21C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Reconstructed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Woodhenge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Cahokia,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7264E-B735-4662-96C8-4C72C6F21C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Artist rendition of trading near Cahokia  (permission from the Cahokia State Historical Museum)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7264E-B735-4662-96C8-4C72C6F21C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Left: Engraved beaker, Cahokia,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permission from the Cahokia State Historical Museum.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Right: Birdman Tablet, Cahokia, permission from the Cahokia State Historical Museum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7264E-B735-4662-96C8-4C72C6F21C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6000" dirty="0" smtClean="0"/>
              <a:t>Chiefdoms</a:t>
            </a:r>
            <a:endParaRPr lang="en-US" sz="60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524000"/>
            <a:ext cx="38862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Cahokia</a:t>
            </a:r>
            <a:endParaRPr lang="en-US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5310" y="1600200"/>
            <a:ext cx="3522380" cy="452596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600200"/>
            <a:ext cx="3276600" cy="45720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Cahokia Pottery</a:t>
            </a:r>
            <a:endParaRPr lang="en-U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1600"/>
            <a:ext cx="746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Chiefs</a:t>
            </a:r>
            <a:endParaRPr lang="en-US" dirty="0"/>
          </a:p>
        </p:txBody>
      </p:sp>
      <p:pic>
        <p:nvPicPr>
          <p:cNvPr id="4" name="Content Placeholder 3" descr="800px-Kaiapos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371600"/>
            <a:ext cx="8610600" cy="5257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Chiefdoms</a:t>
            </a:r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81534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Cahokia</a:t>
            </a: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Cahokia</a:t>
            </a:r>
            <a:endParaRPr lang="en-U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Monks Mound in Cahokia</a:t>
            </a:r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Reconstructed </a:t>
            </a:r>
            <a:r>
              <a:rPr lang="en-US" dirty="0" err="1" smtClean="0"/>
              <a:t>Woodhenge</a:t>
            </a:r>
            <a:r>
              <a:rPr lang="en-US" dirty="0" smtClean="0"/>
              <a:t>, Cahokia</a:t>
            </a: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Trading, Cahokia</a:t>
            </a:r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87630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Cahokia</a:t>
            </a:r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7841" y="1600200"/>
            <a:ext cx="3037317" cy="452596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3826" y="1600200"/>
            <a:ext cx="3247347" cy="452596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On-screen Show (4:3)</PresentationFormat>
  <Paragraphs>38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Chiefdoms</vt:lpstr>
      <vt:lpstr>Chiefs</vt:lpstr>
      <vt:lpstr>Chiefdoms</vt:lpstr>
      <vt:lpstr>Cahokia</vt:lpstr>
      <vt:lpstr>Cahokia</vt:lpstr>
      <vt:lpstr>Monks Mound in Cahokia</vt:lpstr>
      <vt:lpstr>Reconstructed Woodhenge, Cahokia</vt:lpstr>
      <vt:lpstr>Trading, Cahokia</vt:lpstr>
      <vt:lpstr>Cahokia</vt:lpstr>
      <vt:lpstr>Cahokia</vt:lpstr>
      <vt:lpstr>Cahokia Pottery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Chiefdoms</dc:title>
  <dc:creator/>
  <cp:lastModifiedBy>Denise Ames</cp:lastModifiedBy>
  <cp:revision>1</cp:revision>
  <dcterms:created xsi:type="dcterms:W3CDTF">2006-08-16T00:00:00Z</dcterms:created>
  <dcterms:modified xsi:type="dcterms:W3CDTF">2012-04-30T21:31:35Z</dcterms:modified>
</cp:coreProperties>
</file>