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68" r:id="rId3"/>
    <p:sldId id="269" r:id="rId4"/>
    <p:sldId id="257" r:id="rId5"/>
    <p:sldId id="261" r:id="rId6"/>
    <p:sldId id="259" r:id="rId7"/>
    <p:sldId id="270" r:id="rId8"/>
    <p:sldId id="271" r:id="rId9"/>
    <p:sldId id="272" r:id="rId10"/>
    <p:sldId id="273" r:id="rId11"/>
    <p:sldId id="263" r:id="rId12"/>
    <p:sldId id="274" r:id="rId13"/>
    <p:sldId id="262" r:id="rId14"/>
    <p:sldId id="275" r:id="rId15"/>
    <p:sldId id="260" r:id="rId16"/>
    <p:sldId id="258" r:id="rId17"/>
    <p:sldId id="276" r:id="rId18"/>
    <p:sldId id="264" r:id="rId19"/>
    <p:sldId id="277" r:id="rId20"/>
    <p:sldId id="265" r:id="rId21"/>
    <p:sldId id="278" r:id="rId22"/>
    <p:sldId id="279" r:id="rId23"/>
    <p:sldId id="280" r:id="rId24"/>
    <p:sldId id="281" r:id="rId25"/>
    <p:sldId id="282" r:id="rId26"/>
    <p:sldId id="266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BB348-F396-446B-A38E-91F1EBC14E84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243927-D33C-4ACA-B506-E35F1E35AC47}">
      <dgm:prSet phldrT="[Text]"/>
      <dgm:spPr/>
      <dgm:t>
        <a:bodyPr/>
        <a:lstStyle/>
        <a:p>
          <a:r>
            <a:rPr lang="en-US" dirty="0" smtClean="0"/>
            <a:t>Transdisciplinary Approach</a:t>
          </a:r>
          <a:endParaRPr lang="en-US" dirty="0"/>
        </a:p>
      </dgm:t>
    </dgm:pt>
    <dgm:pt modelId="{E65DD06F-F2E8-49C5-BB86-1A8BDD31C130}" type="parTrans" cxnId="{97FDF183-6364-4B74-97D6-4B13AB2F4529}">
      <dgm:prSet/>
      <dgm:spPr/>
      <dgm:t>
        <a:bodyPr/>
        <a:lstStyle/>
        <a:p>
          <a:endParaRPr lang="en-US"/>
        </a:p>
      </dgm:t>
    </dgm:pt>
    <dgm:pt modelId="{0CCF5E23-6190-4A03-AA97-F12E6768B2CC}" type="sibTrans" cxnId="{97FDF183-6364-4B74-97D6-4B13AB2F4529}">
      <dgm:prSet/>
      <dgm:spPr/>
      <dgm:t>
        <a:bodyPr/>
        <a:lstStyle/>
        <a:p>
          <a:endParaRPr lang="en-US"/>
        </a:p>
      </dgm:t>
    </dgm:pt>
    <dgm:pt modelId="{DB22DAA6-5CCB-4EAA-95A4-555FC9805E69}">
      <dgm:prSet phldrT="[Text]" custT="1"/>
      <dgm:spPr/>
      <dgm:t>
        <a:bodyPr/>
        <a:lstStyle/>
        <a:p>
          <a:r>
            <a:rPr lang="en-US" sz="1600" dirty="0" smtClean="0"/>
            <a:t>human-</a:t>
          </a:r>
          <a:r>
            <a:rPr lang="en-US" sz="1600" dirty="0" err="1" smtClean="0"/>
            <a:t>ities</a:t>
          </a:r>
          <a:endParaRPr lang="en-US" sz="1600" dirty="0"/>
        </a:p>
      </dgm:t>
    </dgm:pt>
    <dgm:pt modelId="{79945874-64E7-49D9-ACF0-31ECE235C26D}" type="parTrans" cxnId="{4BBE5FB3-6EA7-451B-B369-9998A66991D5}">
      <dgm:prSet/>
      <dgm:spPr/>
      <dgm:t>
        <a:bodyPr/>
        <a:lstStyle/>
        <a:p>
          <a:endParaRPr lang="en-US"/>
        </a:p>
      </dgm:t>
    </dgm:pt>
    <dgm:pt modelId="{522E2AE9-E2BF-4847-93FF-6D181F62ECF6}" type="sibTrans" cxnId="{4BBE5FB3-6EA7-451B-B369-9998A66991D5}">
      <dgm:prSet/>
      <dgm:spPr/>
      <dgm:t>
        <a:bodyPr/>
        <a:lstStyle/>
        <a:p>
          <a:endParaRPr lang="en-US"/>
        </a:p>
      </dgm:t>
    </dgm:pt>
    <dgm:pt modelId="{EF0E5D7B-76CD-4DB7-862B-A5953F0C5805}">
      <dgm:prSet phldrT="[Text]" custT="1"/>
      <dgm:spPr/>
      <dgm:t>
        <a:bodyPr/>
        <a:lstStyle/>
        <a:p>
          <a:r>
            <a:rPr lang="en-US" sz="1600" dirty="0" smtClean="0"/>
            <a:t>psycho-logy</a:t>
          </a:r>
          <a:endParaRPr lang="en-US" sz="1600" dirty="0"/>
        </a:p>
      </dgm:t>
    </dgm:pt>
    <dgm:pt modelId="{247695DB-3AE9-4D90-82E2-1D431682D551}" type="parTrans" cxnId="{DBE02DC6-69B8-48E0-BCC4-F1BD9E1A9462}">
      <dgm:prSet/>
      <dgm:spPr/>
      <dgm:t>
        <a:bodyPr/>
        <a:lstStyle/>
        <a:p>
          <a:endParaRPr lang="en-US"/>
        </a:p>
      </dgm:t>
    </dgm:pt>
    <dgm:pt modelId="{09710B6D-8C12-434D-94EB-624EEB4186B2}" type="sibTrans" cxnId="{DBE02DC6-69B8-48E0-BCC4-F1BD9E1A9462}">
      <dgm:prSet/>
      <dgm:spPr/>
      <dgm:t>
        <a:bodyPr/>
        <a:lstStyle/>
        <a:p>
          <a:endParaRPr lang="en-US"/>
        </a:p>
      </dgm:t>
    </dgm:pt>
    <dgm:pt modelId="{EAD83372-25A5-4D51-9764-02DBB69C7BAC}">
      <dgm:prSet phldrT="[Text]" custT="1"/>
      <dgm:spPr/>
      <dgm:t>
        <a:bodyPr/>
        <a:lstStyle/>
        <a:p>
          <a:r>
            <a:rPr lang="en-US" sz="1600" dirty="0" smtClean="0"/>
            <a:t>politics</a:t>
          </a:r>
          <a:endParaRPr lang="en-US" sz="1400" dirty="0"/>
        </a:p>
      </dgm:t>
    </dgm:pt>
    <dgm:pt modelId="{ECB6116D-15C4-44F1-8CCA-604D78F2F5FC}" type="parTrans" cxnId="{CB9732FF-DAF5-48EE-9A48-E323A18C5FF1}">
      <dgm:prSet/>
      <dgm:spPr/>
      <dgm:t>
        <a:bodyPr/>
        <a:lstStyle/>
        <a:p>
          <a:endParaRPr lang="en-US"/>
        </a:p>
      </dgm:t>
    </dgm:pt>
    <dgm:pt modelId="{FED10229-07ED-4234-8B3F-B0DF638F99EE}" type="sibTrans" cxnId="{CB9732FF-DAF5-48EE-9A48-E323A18C5FF1}">
      <dgm:prSet/>
      <dgm:spPr/>
      <dgm:t>
        <a:bodyPr/>
        <a:lstStyle/>
        <a:p>
          <a:endParaRPr lang="en-US"/>
        </a:p>
      </dgm:t>
    </dgm:pt>
    <dgm:pt modelId="{4CC4F9E1-49BB-4BF6-8D7D-4A8AC8577384}">
      <dgm:prSet phldrT="[Text]" custT="1"/>
      <dgm:spPr/>
      <dgm:t>
        <a:bodyPr/>
        <a:lstStyle/>
        <a:p>
          <a:r>
            <a:rPr lang="en-US" sz="1600" dirty="0" smtClean="0"/>
            <a:t>religion</a:t>
          </a:r>
          <a:endParaRPr lang="en-US" sz="1600" dirty="0"/>
        </a:p>
      </dgm:t>
    </dgm:pt>
    <dgm:pt modelId="{82BC6747-E006-458D-BB8B-CAA75D06CC9E}" type="parTrans" cxnId="{E01A1ECF-1A00-4923-AEFB-2D566A95F928}">
      <dgm:prSet/>
      <dgm:spPr/>
      <dgm:t>
        <a:bodyPr/>
        <a:lstStyle/>
        <a:p>
          <a:endParaRPr lang="en-US"/>
        </a:p>
      </dgm:t>
    </dgm:pt>
    <dgm:pt modelId="{9B057A87-7D4E-4552-908C-2FE0A473B804}" type="sibTrans" cxnId="{E01A1ECF-1A00-4923-AEFB-2D566A95F928}">
      <dgm:prSet/>
      <dgm:spPr/>
      <dgm:t>
        <a:bodyPr/>
        <a:lstStyle/>
        <a:p>
          <a:endParaRPr lang="en-US"/>
        </a:p>
      </dgm:t>
    </dgm:pt>
    <dgm:pt modelId="{E84C7D6B-D7DE-4576-8FB3-D85B1F615D29}">
      <dgm:prSet phldrT="[Text]" custT="1"/>
      <dgm:spPr/>
      <dgm:t>
        <a:bodyPr/>
        <a:lstStyle/>
        <a:p>
          <a:r>
            <a:rPr lang="en-US" sz="1600" dirty="0" err="1" smtClean="0"/>
            <a:t>econo-mics</a:t>
          </a:r>
          <a:endParaRPr lang="en-US" sz="1600" dirty="0"/>
        </a:p>
      </dgm:t>
    </dgm:pt>
    <dgm:pt modelId="{B53AE06E-5A5C-49C1-A813-4BD97B115C32}" type="parTrans" cxnId="{41D8DDBF-C6AC-4884-BBD4-D47D124B822A}">
      <dgm:prSet/>
      <dgm:spPr/>
      <dgm:t>
        <a:bodyPr/>
        <a:lstStyle/>
        <a:p>
          <a:endParaRPr lang="en-US"/>
        </a:p>
      </dgm:t>
    </dgm:pt>
    <dgm:pt modelId="{F2EA5372-8AA4-46AA-964C-01ABAFF586C6}" type="sibTrans" cxnId="{41D8DDBF-C6AC-4884-BBD4-D47D124B822A}">
      <dgm:prSet/>
      <dgm:spPr/>
      <dgm:t>
        <a:bodyPr/>
        <a:lstStyle/>
        <a:p>
          <a:endParaRPr lang="en-US"/>
        </a:p>
      </dgm:t>
    </dgm:pt>
    <dgm:pt modelId="{CCA35B52-9E42-478D-B51E-1E436DF35A9C}">
      <dgm:prSet phldrT="[Text]" custT="1"/>
      <dgm:spPr/>
      <dgm:t>
        <a:bodyPr/>
        <a:lstStyle/>
        <a:p>
          <a:r>
            <a:rPr lang="en-US" sz="1600" dirty="0" smtClean="0"/>
            <a:t>geo-</a:t>
          </a:r>
          <a:r>
            <a:rPr lang="en-US" sz="1600" dirty="0" err="1" smtClean="0"/>
            <a:t>graphy</a:t>
          </a:r>
          <a:endParaRPr lang="en-US" sz="1600" dirty="0"/>
        </a:p>
      </dgm:t>
    </dgm:pt>
    <dgm:pt modelId="{4E7D335C-7D56-4C13-BA6F-F260F516F8D6}" type="parTrans" cxnId="{F778EE23-BF5A-46BC-AEA7-E246D951D476}">
      <dgm:prSet/>
      <dgm:spPr/>
      <dgm:t>
        <a:bodyPr/>
        <a:lstStyle/>
        <a:p>
          <a:endParaRPr lang="en-US"/>
        </a:p>
      </dgm:t>
    </dgm:pt>
    <dgm:pt modelId="{F27B1947-660D-47B0-A8F7-39885BB287FC}" type="sibTrans" cxnId="{F778EE23-BF5A-46BC-AEA7-E246D951D476}">
      <dgm:prSet/>
      <dgm:spPr/>
      <dgm:t>
        <a:bodyPr/>
        <a:lstStyle/>
        <a:p>
          <a:endParaRPr lang="en-US"/>
        </a:p>
      </dgm:t>
    </dgm:pt>
    <dgm:pt modelId="{39D0FF33-0692-49B1-8E2F-87C9B1CBF5A1}">
      <dgm:prSet phldrT="[Text]" custT="1"/>
      <dgm:spPr/>
      <dgm:t>
        <a:bodyPr/>
        <a:lstStyle/>
        <a:p>
          <a:r>
            <a:rPr lang="en-US" sz="1600" dirty="0" err="1" smtClean="0"/>
            <a:t>anthro-pology</a:t>
          </a:r>
          <a:endParaRPr lang="en-US" sz="1600" dirty="0"/>
        </a:p>
      </dgm:t>
    </dgm:pt>
    <dgm:pt modelId="{B2E38A33-5E28-412F-910D-7467E2F6ECCB}" type="parTrans" cxnId="{590C1E6F-D122-431E-A122-AD58CADF5023}">
      <dgm:prSet/>
      <dgm:spPr/>
      <dgm:t>
        <a:bodyPr/>
        <a:lstStyle/>
        <a:p>
          <a:endParaRPr lang="en-US"/>
        </a:p>
      </dgm:t>
    </dgm:pt>
    <dgm:pt modelId="{695258BF-E76C-423A-8E30-2923D23949B4}" type="sibTrans" cxnId="{590C1E6F-D122-431E-A122-AD58CADF5023}">
      <dgm:prSet/>
      <dgm:spPr/>
      <dgm:t>
        <a:bodyPr/>
        <a:lstStyle/>
        <a:p>
          <a:endParaRPr lang="en-US"/>
        </a:p>
      </dgm:t>
    </dgm:pt>
    <dgm:pt modelId="{CE7673BD-F96D-4F94-B9D7-F43A3FA28DDC}">
      <dgm:prSet phldrT="[Text]" custT="1"/>
      <dgm:spPr/>
      <dgm:t>
        <a:bodyPr/>
        <a:lstStyle/>
        <a:p>
          <a:r>
            <a:rPr lang="en-US" sz="1600" dirty="0" smtClean="0"/>
            <a:t>socio-logy</a:t>
          </a:r>
          <a:endParaRPr lang="en-US" sz="1600" dirty="0"/>
        </a:p>
      </dgm:t>
    </dgm:pt>
    <dgm:pt modelId="{338DB138-96CC-4408-AE87-FBE0E058EAEE}" type="parTrans" cxnId="{ADAA2344-AEAF-4FA2-AB85-E6B4C27D712E}">
      <dgm:prSet/>
      <dgm:spPr/>
      <dgm:t>
        <a:bodyPr/>
        <a:lstStyle/>
        <a:p>
          <a:endParaRPr lang="en-US"/>
        </a:p>
      </dgm:t>
    </dgm:pt>
    <dgm:pt modelId="{2B27D080-1A96-4AA2-B96F-EDB86F49777C}" type="sibTrans" cxnId="{ADAA2344-AEAF-4FA2-AB85-E6B4C27D712E}">
      <dgm:prSet/>
      <dgm:spPr/>
      <dgm:t>
        <a:bodyPr/>
        <a:lstStyle/>
        <a:p>
          <a:endParaRPr lang="en-US"/>
        </a:p>
      </dgm:t>
    </dgm:pt>
    <dgm:pt modelId="{0E2C62FC-DD71-45EB-B9C8-F5CB8F953E79}">
      <dgm:prSet phldrT="[Text]" custT="1"/>
      <dgm:spPr/>
      <dgm:t>
        <a:bodyPr/>
        <a:lstStyle/>
        <a:p>
          <a:r>
            <a:rPr lang="en-US" sz="1600" dirty="0" smtClean="0"/>
            <a:t>history</a:t>
          </a:r>
          <a:endParaRPr lang="en-US" sz="1600" dirty="0"/>
        </a:p>
      </dgm:t>
    </dgm:pt>
    <dgm:pt modelId="{35F766AB-557A-42E2-BC4F-3060EE2A2225}" type="parTrans" cxnId="{C6EDE555-61E0-4764-B505-482114666573}">
      <dgm:prSet/>
      <dgm:spPr/>
      <dgm:t>
        <a:bodyPr/>
        <a:lstStyle/>
        <a:p>
          <a:endParaRPr lang="en-US"/>
        </a:p>
      </dgm:t>
    </dgm:pt>
    <dgm:pt modelId="{264D5187-696A-4FB0-BE43-A451F27FD289}" type="sibTrans" cxnId="{C6EDE555-61E0-4764-B505-482114666573}">
      <dgm:prSet/>
      <dgm:spPr/>
      <dgm:t>
        <a:bodyPr/>
        <a:lstStyle/>
        <a:p>
          <a:endParaRPr lang="en-US"/>
        </a:p>
      </dgm:t>
    </dgm:pt>
    <dgm:pt modelId="{05517799-A648-48EF-8132-A064477AE125}">
      <dgm:prSet phldrT="[Text]" custT="1"/>
      <dgm:spPr/>
      <dgm:t>
        <a:bodyPr/>
        <a:lstStyle/>
        <a:p>
          <a:r>
            <a:rPr lang="en-US" sz="1600" dirty="0" smtClean="0"/>
            <a:t>ecology</a:t>
          </a:r>
          <a:endParaRPr lang="en-US" sz="1600" dirty="0"/>
        </a:p>
      </dgm:t>
    </dgm:pt>
    <dgm:pt modelId="{B145C305-A3CF-4806-BAF9-353EB1F68444}" type="parTrans" cxnId="{E07E6947-0536-4476-8C3A-5CB7784BFCF9}">
      <dgm:prSet/>
      <dgm:spPr/>
      <dgm:t>
        <a:bodyPr/>
        <a:lstStyle/>
        <a:p>
          <a:endParaRPr lang="en-US"/>
        </a:p>
      </dgm:t>
    </dgm:pt>
    <dgm:pt modelId="{109FA622-224C-40FE-A3F4-3F6945026F47}" type="sibTrans" cxnId="{E07E6947-0536-4476-8C3A-5CB7784BFCF9}">
      <dgm:prSet/>
      <dgm:spPr/>
      <dgm:t>
        <a:bodyPr/>
        <a:lstStyle/>
        <a:p>
          <a:endParaRPr lang="en-US"/>
        </a:p>
      </dgm:t>
    </dgm:pt>
    <dgm:pt modelId="{31964264-F3E6-4794-8205-C22B7D78B301}">
      <dgm:prSet phldrT="[Text]" custT="1"/>
      <dgm:spPr/>
      <dgm:t>
        <a:bodyPr/>
        <a:lstStyle/>
        <a:p>
          <a:r>
            <a:rPr lang="en-US" sz="1400" dirty="0" smtClean="0"/>
            <a:t>the sciences</a:t>
          </a:r>
          <a:endParaRPr lang="en-US" sz="1400" dirty="0"/>
        </a:p>
      </dgm:t>
    </dgm:pt>
    <dgm:pt modelId="{62364FBA-DD58-4D58-AADE-F8902D27E73A}" type="parTrans" cxnId="{59554F78-4BF6-46A1-BD4F-16F4ABCD454D}">
      <dgm:prSet/>
      <dgm:spPr/>
      <dgm:t>
        <a:bodyPr/>
        <a:lstStyle/>
        <a:p>
          <a:endParaRPr lang="en-US"/>
        </a:p>
      </dgm:t>
    </dgm:pt>
    <dgm:pt modelId="{C967511F-B170-4B20-9628-A54B2B674202}" type="sibTrans" cxnId="{59554F78-4BF6-46A1-BD4F-16F4ABCD454D}">
      <dgm:prSet/>
      <dgm:spPr/>
      <dgm:t>
        <a:bodyPr/>
        <a:lstStyle/>
        <a:p>
          <a:endParaRPr lang="en-US"/>
        </a:p>
      </dgm:t>
    </dgm:pt>
    <dgm:pt modelId="{DCE4C383-C19E-424E-8DF6-A1FA83C75C71}" type="pres">
      <dgm:prSet presAssocID="{AAFBB348-F396-446B-A38E-91F1EBC14E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3424A-B20A-4967-8CA4-A6C5DD97A31D}" type="pres">
      <dgm:prSet presAssocID="{2D243927-D33C-4ACA-B506-E35F1E35AC47}" presName="centerShape" presStyleLbl="node0" presStyleIdx="0" presStyleCnt="1" custScaleX="242902" custScaleY="240412"/>
      <dgm:spPr/>
      <dgm:t>
        <a:bodyPr/>
        <a:lstStyle/>
        <a:p>
          <a:endParaRPr lang="en-US"/>
        </a:p>
      </dgm:t>
    </dgm:pt>
    <dgm:pt modelId="{3E057638-065A-4599-B04E-F4A98B3003E8}" type="pres">
      <dgm:prSet presAssocID="{DB22DAA6-5CCB-4EAA-95A4-555FC9805E6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43511-41C8-45F3-AD37-797C51CFBF7F}" type="pres">
      <dgm:prSet presAssocID="{DB22DAA6-5CCB-4EAA-95A4-555FC9805E69}" presName="dummy" presStyleCnt="0"/>
      <dgm:spPr/>
    </dgm:pt>
    <dgm:pt modelId="{EE6FA943-78F0-4975-B494-CBC63D5279AC}" type="pres">
      <dgm:prSet presAssocID="{522E2AE9-E2BF-4847-93FF-6D181F62ECF6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6CCF7E47-8BD7-415E-83F4-D086EF41BA4C}" type="pres">
      <dgm:prSet presAssocID="{EF0E5D7B-76CD-4DB7-862B-A5953F0C580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C71C9-C898-4A1D-845A-831FDC8F1A3C}" type="pres">
      <dgm:prSet presAssocID="{EF0E5D7B-76CD-4DB7-862B-A5953F0C5805}" presName="dummy" presStyleCnt="0"/>
      <dgm:spPr/>
    </dgm:pt>
    <dgm:pt modelId="{F6018034-9467-4A2F-94EC-BE30E1F8D839}" type="pres">
      <dgm:prSet presAssocID="{09710B6D-8C12-434D-94EB-624EEB4186B2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9D7568BC-9A7C-4BA9-A869-F86FF8BA85A2}" type="pres">
      <dgm:prSet presAssocID="{EAD83372-25A5-4D51-9764-02DBB69C7BA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E2B43-588F-4E0C-8C9A-667D35804EA8}" type="pres">
      <dgm:prSet presAssocID="{EAD83372-25A5-4D51-9764-02DBB69C7BAC}" presName="dummy" presStyleCnt="0"/>
      <dgm:spPr/>
    </dgm:pt>
    <dgm:pt modelId="{AA68FBF0-8C5F-4974-BC1B-EC67F7C4D18B}" type="pres">
      <dgm:prSet presAssocID="{FED10229-07ED-4234-8B3F-B0DF638F99EE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B1B0EA07-653B-4E66-96EA-9FCECAC66617}" type="pres">
      <dgm:prSet presAssocID="{4CC4F9E1-49BB-4BF6-8D7D-4A8AC857738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858E2-DFB3-44A2-A41B-2ECCD77F3735}" type="pres">
      <dgm:prSet presAssocID="{4CC4F9E1-49BB-4BF6-8D7D-4A8AC8577384}" presName="dummy" presStyleCnt="0"/>
      <dgm:spPr/>
    </dgm:pt>
    <dgm:pt modelId="{C78D22AC-44DF-4EBE-B44A-1F354D6E8DDE}" type="pres">
      <dgm:prSet presAssocID="{9B057A87-7D4E-4552-908C-2FE0A473B804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0D5A6132-E44C-4FD8-9860-FBE0D4A2013D}" type="pres">
      <dgm:prSet presAssocID="{E84C7D6B-D7DE-4576-8FB3-D85B1F615D2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4DA79-A059-40C4-9F1E-6A05DA43E9D4}" type="pres">
      <dgm:prSet presAssocID="{E84C7D6B-D7DE-4576-8FB3-D85B1F615D29}" presName="dummy" presStyleCnt="0"/>
      <dgm:spPr/>
    </dgm:pt>
    <dgm:pt modelId="{5247AAB2-F23D-4CA4-8420-23157EAC533B}" type="pres">
      <dgm:prSet presAssocID="{F2EA5372-8AA4-46AA-964C-01ABAFF586C6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2504BB7F-6109-47B2-9A46-A56F22BD02CB}" type="pres">
      <dgm:prSet presAssocID="{CCA35B52-9E42-478D-B51E-1E436DF35A9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E3B92-A445-4955-8483-A662B0997AC4}" type="pres">
      <dgm:prSet presAssocID="{CCA35B52-9E42-478D-B51E-1E436DF35A9C}" presName="dummy" presStyleCnt="0"/>
      <dgm:spPr/>
    </dgm:pt>
    <dgm:pt modelId="{349F1576-5106-46EE-B30D-5D44CFC1DB98}" type="pres">
      <dgm:prSet presAssocID="{F27B1947-660D-47B0-A8F7-39885BB287FC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8839A01D-D5CB-4E6F-8B9B-D4048B04F957}" type="pres">
      <dgm:prSet presAssocID="{39D0FF33-0692-49B1-8E2F-87C9B1CBF5A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AAEF2-5B41-4A46-AFE1-9E901C9EAF84}" type="pres">
      <dgm:prSet presAssocID="{39D0FF33-0692-49B1-8E2F-87C9B1CBF5A1}" presName="dummy" presStyleCnt="0"/>
      <dgm:spPr/>
    </dgm:pt>
    <dgm:pt modelId="{AB5979AB-F32B-4A92-AB75-2C0788979E72}" type="pres">
      <dgm:prSet presAssocID="{695258BF-E76C-423A-8E30-2923D23949B4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439DE947-2D73-4FAC-93F3-013ACA69D003}" type="pres">
      <dgm:prSet presAssocID="{CE7673BD-F96D-4F94-B9D7-F43A3FA28DD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341DD-A55E-4DC3-B16F-BF12B3F8715F}" type="pres">
      <dgm:prSet presAssocID="{CE7673BD-F96D-4F94-B9D7-F43A3FA28DDC}" presName="dummy" presStyleCnt="0"/>
      <dgm:spPr/>
    </dgm:pt>
    <dgm:pt modelId="{55A94E31-E57F-4FC7-81C1-44CCD7E71CB1}" type="pres">
      <dgm:prSet presAssocID="{2B27D080-1A96-4AA2-B96F-EDB86F49777C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BD3DF3ED-8B6A-4717-9B78-F72BC5B16295}" type="pres">
      <dgm:prSet presAssocID="{0E2C62FC-DD71-45EB-B9C8-F5CB8F953E79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1ACB-083F-4BD2-ACC7-DB2F2ADE5740}" type="pres">
      <dgm:prSet presAssocID="{0E2C62FC-DD71-45EB-B9C8-F5CB8F953E79}" presName="dummy" presStyleCnt="0"/>
      <dgm:spPr/>
    </dgm:pt>
    <dgm:pt modelId="{EEF273DD-51E3-4A58-B57C-54A4E20ABAED}" type="pres">
      <dgm:prSet presAssocID="{264D5187-696A-4FB0-BE43-A451F27FD289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66BDFA2B-50BA-4A22-A6F7-968FB0A4AC0F}" type="pres">
      <dgm:prSet presAssocID="{05517799-A648-48EF-8132-A064477AE12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43349-DEC0-4DA4-A0D3-E093909E5D96}" type="pres">
      <dgm:prSet presAssocID="{05517799-A648-48EF-8132-A064477AE125}" presName="dummy" presStyleCnt="0"/>
      <dgm:spPr/>
    </dgm:pt>
    <dgm:pt modelId="{ABD9AD57-6C99-4E45-AAA4-851C2B70956F}" type="pres">
      <dgm:prSet presAssocID="{109FA622-224C-40FE-A3F4-3F6945026F47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97DCCE68-E457-4693-AA0A-B28F67584250}" type="pres">
      <dgm:prSet presAssocID="{31964264-F3E6-4794-8205-C22B7D78B30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5707D-1211-4786-A2CF-2F6185E34FF1}" type="pres">
      <dgm:prSet presAssocID="{31964264-F3E6-4794-8205-C22B7D78B301}" presName="dummy" presStyleCnt="0"/>
      <dgm:spPr/>
    </dgm:pt>
    <dgm:pt modelId="{F72B5803-ADB2-4BB1-8820-F4C03A83C99B}" type="pres">
      <dgm:prSet presAssocID="{C967511F-B170-4B20-9628-A54B2B674202}" presName="sibTrans" presStyleLbl="sibTrans2D1" presStyleIdx="10" presStyleCnt="11"/>
      <dgm:spPr/>
      <dgm:t>
        <a:bodyPr/>
        <a:lstStyle/>
        <a:p>
          <a:endParaRPr lang="en-US"/>
        </a:p>
      </dgm:t>
    </dgm:pt>
  </dgm:ptLst>
  <dgm:cxnLst>
    <dgm:cxn modelId="{4BBE5FB3-6EA7-451B-B369-9998A66991D5}" srcId="{2D243927-D33C-4ACA-B506-E35F1E35AC47}" destId="{DB22DAA6-5CCB-4EAA-95A4-555FC9805E69}" srcOrd="0" destOrd="0" parTransId="{79945874-64E7-49D9-ACF0-31ECE235C26D}" sibTransId="{522E2AE9-E2BF-4847-93FF-6D181F62ECF6}"/>
    <dgm:cxn modelId="{0DBBE276-5DD6-4F9A-A2FD-2092ECB10812}" type="presOf" srcId="{DB22DAA6-5CCB-4EAA-95A4-555FC9805E69}" destId="{3E057638-065A-4599-B04E-F4A98B3003E8}" srcOrd="0" destOrd="0" presId="urn:microsoft.com/office/officeart/2005/8/layout/radial6"/>
    <dgm:cxn modelId="{C6EDE555-61E0-4764-B505-482114666573}" srcId="{2D243927-D33C-4ACA-B506-E35F1E35AC47}" destId="{0E2C62FC-DD71-45EB-B9C8-F5CB8F953E79}" srcOrd="8" destOrd="0" parTransId="{35F766AB-557A-42E2-BC4F-3060EE2A2225}" sibTransId="{264D5187-696A-4FB0-BE43-A451F27FD289}"/>
    <dgm:cxn modelId="{41D8DDBF-C6AC-4884-BBD4-D47D124B822A}" srcId="{2D243927-D33C-4ACA-B506-E35F1E35AC47}" destId="{E84C7D6B-D7DE-4576-8FB3-D85B1F615D29}" srcOrd="4" destOrd="0" parTransId="{B53AE06E-5A5C-49C1-A813-4BD97B115C32}" sibTransId="{F2EA5372-8AA4-46AA-964C-01ABAFF586C6}"/>
    <dgm:cxn modelId="{DBE02DC6-69B8-48E0-BCC4-F1BD9E1A9462}" srcId="{2D243927-D33C-4ACA-B506-E35F1E35AC47}" destId="{EF0E5D7B-76CD-4DB7-862B-A5953F0C5805}" srcOrd="1" destOrd="0" parTransId="{247695DB-3AE9-4D90-82E2-1D431682D551}" sibTransId="{09710B6D-8C12-434D-94EB-624EEB4186B2}"/>
    <dgm:cxn modelId="{59554F78-4BF6-46A1-BD4F-16F4ABCD454D}" srcId="{2D243927-D33C-4ACA-B506-E35F1E35AC47}" destId="{31964264-F3E6-4794-8205-C22B7D78B301}" srcOrd="10" destOrd="0" parTransId="{62364FBA-DD58-4D58-AADE-F8902D27E73A}" sibTransId="{C967511F-B170-4B20-9628-A54B2B674202}"/>
    <dgm:cxn modelId="{ADC23A6E-A413-42EB-89D4-5FB35B3E3E4B}" type="presOf" srcId="{F2EA5372-8AA4-46AA-964C-01ABAFF586C6}" destId="{5247AAB2-F23D-4CA4-8420-23157EAC533B}" srcOrd="0" destOrd="0" presId="urn:microsoft.com/office/officeart/2005/8/layout/radial6"/>
    <dgm:cxn modelId="{E07E6947-0536-4476-8C3A-5CB7784BFCF9}" srcId="{2D243927-D33C-4ACA-B506-E35F1E35AC47}" destId="{05517799-A648-48EF-8132-A064477AE125}" srcOrd="9" destOrd="0" parTransId="{B145C305-A3CF-4806-BAF9-353EB1F68444}" sibTransId="{109FA622-224C-40FE-A3F4-3F6945026F47}"/>
    <dgm:cxn modelId="{F778EE23-BF5A-46BC-AEA7-E246D951D476}" srcId="{2D243927-D33C-4ACA-B506-E35F1E35AC47}" destId="{CCA35B52-9E42-478D-B51E-1E436DF35A9C}" srcOrd="5" destOrd="0" parTransId="{4E7D335C-7D56-4C13-BA6F-F260F516F8D6}" sibTransId="{F27B1947-660D-47B0-A8F7-39885BB287FC}"/>
    <dgm:cxn modelId="{930AA45E-CD54-4E95-9FF4-1914F0DE2184}" type="presOf" srcId="{AAFBB348-F396-446B-A38E-91F1EBC14E84}" destId="{DCE4C383-C19E-424E-8DF6-A1FA83C75C71}" srcOrd="0" destOrd="0" presId="urn:microsoft.com/office/officeart/2005/8/layout/radial6"/>
    <dgm:cxn modelId="{CB9732FF-DAF5-48EE-9A48-E323A18C5FF1}" srcId="{2D243927-D33C-4ACA-B506-E35F1E35AC47}" destId="{EAD83372-25A5-4D51-9764-02DBB69C7BAC}" srcOrd="2" destOrd="0" parTransId="{ECB6116D-15C4-44F1-8CCA-604D78F2F5FC}" sibTransId="{FED10229-07ED-4234-8B3F-B0DF638F99EE}"/>
    <dgm:cxn modelId="{A013BEA9-D5AE-4509-8F4B-8A0356CA6DA6}" type="presOf" srcId="{EAD83372-25A5-4D51-9764-02DBB69C7BAC}" destId="{9D7568BC-9A7C-4BA9-A869-F86FF8BA85A2}" srcOrd="0" destOrd="0" presId="urn:microsoft.com/office/officeart/2005/8/layout/radial6"/>
    <dgm:cxn modelId="{E320182C-F379-4585-A3B9-1E7533E10F5F}" type="presOf" srcId="{05517799-A648-48EF-8132-A064477AE125}" destId="{66BDFA2B-50BA-4A22-A6F7-968FB0A4AC0F}" srcOrd="0" destOrd="0" presId="urn:microsoft.com/office/officeart/2005/8/layout/radial6"/>
    <dgm:cxn modelId="{8464D982-A616-4D40-8526-7017E504D6B4}" type="presOf" srcId="{E84C7D6B-D7DE-4576-8FB3-D85B1F615D29}" destId="{0D5A6132-E44C-4FD8-9860-FBE0D4A2013D}" srcOrd="0" destOrd="0" presId="urn:microsoft.com/office/officeart/2005/8/layout/radial6"/>
    <dgm:cxn modelId="{C483179D-159B-4637-AD29-6E0DD28E6E37}" type="presOf" srcId="{CE7673BD-F96D-4F94-B9D7-F43A3FA28DDC}" destId="{439DE947-2D73-4FAC-93F3-013ACA69D003}" srcOrd="0" destOrd="0" presId="urn:microsoft.com/office/officeart/2005/8/layout/radial6"/>
    <dgm:cxn modelId="{ADAA2344-AEAF-4FA2-AB85-E6B4C27D712E}" srcId="{2D243927-D33C-4ACA-B506-E35F1E35AC47}" destId="{CE7673BD-F96D-4F94-B9D7-F43A3FA28DDC}" srcOrd="7" destOrd="0" parTransId="{338DB138-96CC-4408-AE87-FBE0E058EAEE}" sibTransId="{2B27D080-1A96-4AA2-B96F-EDB86F49777C}"/>
    <dgm:cxn modelId="{7D63AF0A-D507-4F49-8C80-E6E9691F819F}" type="presOf" srcId="{FED10229-07ED-4234-8B3F-B0DF638F99EE}" destId="{AA68FBF0-8C5F-4974-BC1B-EC67F7C4D18B}" srcOrd="0" destOrd="0" presId="urn:microsoft.com/office/officeart/2005/8/layout/radial6"/>
    <dgm:cxn modelId="{DE42B939-6B18-4045-B462-278AC7E92087}" type="presOf" srcId="{695258BF-E76C-423A-8E30-2923D23949B4}" destId="{AB5979AB-F32B-4A92-AB75-2C0788979E72}" srcOrd="0" destOrd="0" presId="urn:microsoft.com/office/officeart/2005/8/layout/radial6"/>
    <dgm:cxn modelId="{4E5D0BD5-3CC9-47BB-A7AA-880DDF8B7878}" type="presOf" srcId="{2D243927-D33C-4ACA-B506-E35F1E35AC47}" destId="{B083424A-B20A-4967-8CA4-A6C5DD97A31D}" srcOrd="0" destOrd="0" presId="urn:microsoft.com/office/officeart/2005/8/layout/radial6"/>
    <dgm:cxn modelId="{9BA87DAF-6A0E-42E3-9141-558BF8D0D254}" type="presOf" srcId="{CCA35B52-9E42-478D-B51E-1E436DF35A9C}" destId="{2504BB7F-6109-47B2-9A46-A56F22BD02CB}" srcOrd="0" destOrd="0" presId="urn:microsoft.com/office/officeart/2005/8/layout/radial6"/>
    <dgm:cxn modelId="{7E0C57F5-F523-45BC-ADFE-11280A7E3A44}" type="presOf" srcId="{2B27D080-1A96-4AA2-B96F-EDB86F49777C}" destId="{55A94E31-E57F-4FC7-81C1-44CCD7E71CB1}" srcOrd="0" destOrd="0" presId="urn:microsoft.com/office/officeart/2005/8/layout/radial6"/>
    <dgm:cxn modelId="{45F1E2A9-2668-4869-AC05-13AA862D8206}" type="presOf" srcId="{4CC4F9E1-49BB-4BF6-8D7D-4A8AC8577384}" destId="{B1B0EA07-653B-4E66-96EA-9FCECAC66617}" srcOrd="0" destOrd="0" presId="urn:microsoft.com/office/officeart/2005/8/layout/radial6"/>
    <dgm:cxn modelId="{C8642B88-9AF9-48E1-AFCC-A823921CF7E1}" type="presOf" srcId="{264D5187-696A-4FB0-BE43-A451F27FD289}" destId="{EEF273DD-51E3-4A58-B57C-54A4E20ABAED}" srcOrd="0" destOrd="0" presId="urn:microsoft.com/office/officeart/2005/8/layout/radial6"/>
    <dgm:cxn modelId="{A4312630-DBE4-423D-BF83-C5C85AAE4F88}" type="presOf" srcId="{109FA622-224C-40FE-A3F4-3F6945026F47}" destId="{ABD9AD57-6C99-4E45-AAA4-851C2B70956F}" srcOrd="0" destOrd="0" presId="urn:microsoft.com/office/officeart/2005/8/layout/radial6"/>
    <dgm:cxn modelId="{A30EAA84-9F35-48D7-B1D7-9A96A61F11B4}" type="presOf" srcId="{C967511F-B170-4B20-9628-A54B2B674202}" destId="{F72B5803-ADB2-4BB1-8820-F4C03A83C99B}" srcOrd="0" destOrd="0" presId="urn:microsoft.com/office/officeart/2005/8/layout/radial6"/>
    <dgm:cxn modelId="{FE75649C-C434-4187-9FAE-928D239D7788}" type="presOf" srcId="{0E2C62FC-DD71-45EB-B9C8-F5CB8F953E79}" destId="{BD3DF3ED-8B6A-4717-9B78-F72BC5B16295}" srcOrd="0" destOrd="0" presId="urn:microsoft.com/office/officeart/2005/8/layout/radial6"/>
    <dgm:cxn modelId="{4E327680-1F9C-4243-B394-834B11172CFA}" type="presOf" srcId="{39D0FF33-0692-49B1-8E2F-87C9B1CBF5A1}" destId="{8839A01D-D5CB-4E6F-8B9B-D4048B04F957}" srcOrd="0" destOrd="0" presId="urn:microsoft.com/office/officeart/2005/8/layout/radial6"/>
    <dgm:cxn modelId="{3CE90393-F86C-44E7-B47E-D48739FD0D69}" type="presOf" srcId="{EF0E5D7B-76CD-4DB7-862B-A5953F0C5805}" destId="{6CCF7E47-8BD7-415E-83F4-D086EF41BA4C}" srcOrd="0" destOrd="0" presId="urn:microsoft.com/office/officeart/2005/8/layout/radial6"/>
    <dgm:cxn modelId="{590C1E6F-D122-431E-A122-AD58CADF5023}" srcId="{2D243927-D33C-4ACA-B506-E35F1E35AC47}" destId="{39D0FF33-0692-49B1-8E2F-87C9B1CBF5A1}" srcOrd="6" destOrd="0" parTransId="{B2E38A33-5E28-412F-910D-7467E2F6ECCB}" sibTransId="{695258BF-E76C-423A-8E30-2923D23949B4}"/>
    <dgm:cxn modelId="{1D9D3271-3742-47B9-B4FC-83027825D025}" type="presOf" srcId="{9B057A87-7D4E-4552-908C-2FE0A473B804}" destId="{C78D22AC-44DF-4EBE-B44A-1F354D6E8DDE}" srcOrd="0" destOrd="0" presId="urn:microsoft.com/office/officeart/2005/8/layout/radial6"/>
    <dgm:cxn modelId="{44443AAE-7749-4118-8F8B-6F5157A62020}" type="presOf" srcId="{09710B6D-8C12-434D-94EB-624EEB4186B2}" destId="{F6018034-9467-4A2F-94EC-BE30E1F8D839}" srcOrd="0" destOrd="0" presId="urn:microsoft.com/office/officeart/2005/8/layout/radial6"/>
    <dgm:cxn modelId="{BC5338C0-0F51-44A7-9CC2-31AA46B5F4B5}" type="presOf" srcId="{31964264-F3E6-4794-8205-C22B7D78B301}" destId="{97DCCE68-E457-4693-AA0A-B28F67584250}" srcOrd="0" destOrd="0" presId="urn:microsoft.com/office/officeart/2005/8/layout/radial6"/>
    <dgm:cxn modelId="{33788DD1-82B0-4A8F-BDBB-5B0BD46156E5}" type="presOf" srcId="{F27B1947-660D-47B0-A8F7-39885BB287FC}" destId="{349F1576-5106-46EE-B30D-5D44CFC1DB98}" srcOrd="0" destOrd="0" presId="urn:microsoft.com/office/officeart/2005/8/layout/radial6"/>
    <dgm:cxn modelId="{6A40E737-A500-45D5-B780-43A957E697AA}" type="presOf" srcId="{522E2AE9-E2BF-4847-93FF-6D181F62ECF6}" destId="{EE6FA943-78F0-4975-B494-CBC63D5279AC}" srcOrd="0" destOrd="0" presId="urn:microsoft.com/office/officeart/2005/8/layout/radial6"/>
    <dgm:cxn modelId="{E01A1ECF-1A00-4923-AEFB-2D566A95F928}" srcId="{2D243927-D33C-4ACA-B506-E35F1E35AC47}" destId="{4CC4F9E1-49BB-4BF6-8D7D-4A8AC8577384}" srcOrd="3" destOrd="0" parTransId="{82BC6747-E006-458D-BB8B-CAA75D06CC9E}" sibTransId="{9B057A87-7D4E-4552-908C-2FE0A473B804}"/>
    <dgm:cxn modelId="{97FDF183-6364-4B74-97D6-4B13AB2F4529}" srcId="{AAFBB348-F396-446B-A38E-91F1EBC14E84}" destId="{2D243927-D33C-4ACA-B506-E35F1E35AC47}" srcOrd="0" destOrd="0" parTransId="{E65DD06F-F2E8-49C5-BB86-1A8BDD31C130}" sibTransId="{0CCF5E23-6190-4A03-AA97-F12E6768B2CC}"/>
    <dgm:cxn modelId="{917E0DCD-128D-4482-9CD8-E8D013FA71F9}" type="presParOf" srcId="{DCE4C383-C19E-424E-8DF6-A1FA83C75C71}" destId="{B083424A-B20A-4967-8CA4-A6C5DD97A31D}" srcOrd="0" destOrd="0" presId="urn:microsoft.com/office/officeart/2005/8/layout/radial6"/>
    <dgm:cxn modelId="{101FAEED-08D4-49FA-BB84-85420138E77C}" type="presParOf" srcId="{DCE4C383-C19E-424E-8DF6-A1FA83C75C71}" destId="{3E057638-065A-4599-B04E-F4A98B3003E8}" srcOrd="1" destOrd="0" presId="urn:microsoft.com/office/officeart/2005/8/layout/radial6"/>
    <dgm:cxn modelId="{9680FCCB-CD5B-4988-B1DB-12DB7A1D4C52}" type="presParOf" srcId="{DCE4C383-C19E-424E-8DF6-A1FA83C75C71}" destId="{23A43511-41C8-45F3-AD37-797C51CFBF7F}" srcOrd="2" destOrd="0" presId="urn:microsoft.com/office/officeart/2005/8/layout/radial6"/>
    <dgm:cxn modelId="{5D4B7C34-5C00-4758-99BC-5D74C520B10A}" type="presParOf" srcId="{DCE4C383-C19E-424E-8DF6-A1FA83C75C71}" destId="{EE6FA943-78F0-4975-B494-CBC63D5279AC}" srcOrd="3" destOrd="0" presId="urn:microsoft.com/office/officeart/2005/8/layout/radial6"/>
    <dgm:cxn modelId="{140AA7E9-AD5D-4D93-92EE-6040E6DE0A3B}" type="presParOf" srcId="{DCE4C383-C19E-424E-8DF6-A1FA83C75C71}" destId="{6CCF7E47-8BD7-415E-83F4-D086EF41BA4C}" srcOrd="4" destOrd="0" presId="urn:microsoft.com/office/officeart/2005/8/layout/radial6"/>
    <dgm:cxn modelId="{0485337C-BF79-4AF2-9898-3F1969009117}" type="presParOf" srcId="{DCE4C383-C19E-424E-8DF6-A1FA83C75C71}" destId="{CFCC71C9-C898-4A1D-845A-831FDC8F1A3C}" srcOrd="5" destOrd="0" presId="urn:microsoft.com/office/officeart/2005/8/layout/radial6"/>
    <dgm:cxn modelId="{F9CC8E7A-A45C-44E0-8D12-D4BBDD1B3BAD}" type="presParOf" srcId="{DCE4C383-C19E-424E-8DF6-A1FA83C75C71}" destId="{F6018034-9467-4A2F-94EC-BE30E1F8D839}" srcOrd="6" destOrd="0" presId="urn:microsoft.com/office/officeart/2005/8/layout/radial6"/>
    <dgm:cxn modelId="{564675E4-E9B4-4673-AB91-433E024AB44A}" type="presParOf" srcId="{DCE4C383-C19E-424E-8DF6-A1FA83C75C71}" destId="{9D7568BC-9A7C-4BA9-A869-F86FF8BA85A2}" srcOrd="7" destOrd="0" presId="urn:microsoft.com/office/officeart/2005/8/layout/radial6"/>
    <dgm:cxn modelId="{C36C7E81-96E0-4C32-8303-BC187EE71492}" type="presParOf" srcId="{DCE4C383-C19E-424E-8DF6-A1FA83C75C71}" destId="{51FE2B43-588F-4E0C-8C9A-667D35804EA8}" srcOrd="8" destOrd="0" presId="urn:microsoft.com/office/officeart/2005/8/layout/radial6"/>
    <dgm:cxn modelId="{8DEDBE69-A4A6-46B3-ADAD-15F325BC8521}" type="presParOf" srcId="{DCE4C383-C19E-424E-8DF6-A1FA83C75C71}" destId="{AA68FBF0-8C5F-4974-BC1B-EC67F7C4D18B}" srcOrd="9" destOrd="0" presId="urn:microsoft.com/office/officeart/2005/8/layout/radial6"/>
    <dgm:cxn modelId="{D9625C61-8FA7-4178-A6EC-BA00704435CE}" type="presParOf" srcId="{DCE4C383-C19E-424E-8DF6-A1FA83C75C71}" destId="{B1B0EA07-653B-4E66-96EA-9FCECAC66617}" srcOrd="10" destOrd="0" presId="urn:microsoft.com/office/officeart/2005/8/layout/radial6"/>
    <dgm:cxn modelId="{607A995D-673A-4519-A877-43ACEBF5051A}" type="presParOf" srcId="{DCE4C383-C19E-424E-8DF6-A1FA83C75C71}" destId="{CCD858E2-DFB3-44A2-A41B-2ECCD77F3735}" srcOrd="11" destOrd="0" presId="urn:microsoft.com/office/officeart/2005/8/layout/radial6"/>
    <dgm:cxn modelId="{7BFDEF52-2043-4092-97DE-05881FC3D8DD}" type="presParOf" srcId="{DCE4C383-C19E-424E-8DF6-A1FA83C75C71}" destId="{C78D22AC-44DF-4EBE-B44A-1F354D6E8DDE}" srcOrd="12" destOrd="0" presId="urn:microsoft.com/office/officeart/2005/8/layout/radial6"/>
    <dgm:cxn modelId="{1BE161D3-6E5C-4880-9F81-F1180A7A2256}" type="presParOf" srcId="{DCE4C383-C19E-424E-8DF6-A1FA83C75C71}" destId="{0D5A6132-E44C-4FD8-9860-FBE0D4A2013D}" srcOrd="13" destOrd="0" presId="urn:microsoft.com/office/officeart/2005/8/layout/radial6"/>
    <dgm:cxn modelId="{F6D71911-2CE0-4363-ABD2-E0DFA3AD8447}" type="presParOf" srcId="{DCE4C383-C19E-424E-8DF6-A1FA83C75C71}" destId="{D274DA79-A059-40C4-9F1E-6A05DA43E9D4}" srcOrd="14" destOrd="0" presId="urn:microsoft.com/office/officeart/2005/8/layout/radial6"/>
    <dgm:cxn modelId="{12315BA4-0409-4B30-96F0-46405382B6BC}" type="presParOf" srcId="{DCE4C383-C19E-424E-8DF6-A1FA83C75C71}" destId="{5247AAB2-F23D-4CA4-8420-23157EAC533B}" srcOrd="15" destOrd="0" presId="urn:microsoft.com/office/officeart/2005/8/layout/radial6"/>
    <dgm:cxn modelId="{EC586710-21F9-4E53-BCF4-C844E15B2806}" type="presParOf" srcId="{DCE4C383-C19E-424E-8DF6-A1FA83C75C71}" destId="{2504BB7F-6109-47B2-9A46-A56F22BD02CB}" srcOrd="16" destOrd="0" presId="urn:microsoft.com/office/officeart/2005/8/layout/radial6"/>
    <dgm:cxn modelId="{71F4D74D-4D54-42C3-B126-C8037F31ECD5}" type="presParOf" srcId="{DCE4C383-C19E-424E-8DF6-A1FA83C75C71}" destId="{4ECE3B92-A445-4955-8483-A662B0997AC4}" srcOrd="17" destOrd="0" presId="urn:microsoft.com/office/officeart/2005/8/layout/radial6"/>
    <dgm:cxn modelId="{4C09B8C7-EA1E-41EF-9BD5-F19808F8F3B5}" type="presParOf" srcId="{DCE4C383-C19E-424E-8DF6-A1FA83C75C71}" destId="{349F1576-5106-46EE-B30D-5D44CFC1DB98}" srcOrd="18" destOrd="0" presId="urn:microsoft.com/office/officeart/2005/8/layout/radial6"/>
    <dgm:cxn modelId="{21138D6E-AD14-4FE7-8B41-20B51333DFB4}" type="presParOf" srcId="{DCE4C383-C19E-424E-8DF6-A1FA83C75C71}" destId="{8839A01D-D5CB-4E6F-8B9B-D4048B04F957}" srcOrd="19" destOrd="0" presId="urn:microsoft.com/office/officeart/2005/8/layout/radial6"/>
    <dgm:cxn modelId="{E9DA68B4-A28C-48F5-8687-F70052745DB1}" type="presParOf" srcId="{DCE4C383-C19E-424E-8DF6-A1FA83C75C71}" destId="{2A0AAEF2-5B41-4A46-AFE1-9E901C9EAF84}" srcOrd="20" destOrd="0" presId="urn:microsoft.com/office/officeart/2005/8/layout/radial6"/>
    <dgm:cxn modelId="{88061EFF-C3C2-4FA2-AD17-B43C8410B96C}" type="presParOf" srcId="{DCE4C383-C19E-424E-8DF6-A1FA83C75C71}" destId="{AB5979AB-F32B-4A92-AB75-2C0788979E72}" srcOrd="21" destOrd="0" presId="urn:microsoft.com/office/officeart/2005/8/layout/radial6"/>
    <dgm:cxn modelId="{E9821A3B-05B6-4ABA-8DB1-605250144056}" type="presParOf" srcId="{DCE4C383-C19E-424E-8DF6-A1FA83C75C71}" destId="{439DE947-2D73-4FAC-93F3-013ACA69D003}" srcOrd="22" destOrd="0" presId="urn:microsoft.com/office/officeart/2005/8/layout/radial6"/>
    <dgm:cxn modelId="{EEE9D3E8-92B2-4E2D-8E30-E62DC18A5ADC}" type="presParOf" srcId="{DCE4C383-C19E-424E-8DF6-A1FA83C75C71}" destId="{6F0341DD-A55E-4DC3-B16F-BF12B3F8715F}" srcOrd="23" destOrd="0" presId="urn:microsoft.com/office/officeart/2005/8/layout/radial6"/>
    <dgm:cxn modelId="{38F8A732-E2B7-4103-ADB4-70BE282C1006}" type="presParOf" srcId="{DCE4C383-C19E-424E-8DF6-A1FA83C75C71}" destId="{55A94E31-E57F-4FC7-81C1-44CCD7E71CB1}" srcOrd="24" destOrd="0" presId="urn:microsoft.com/office/officeart/2005/8/layout/radial6"/>
    <dgm:cxn modelId="{3BBAD14D-4E49-429E-979F-2839D9AA8D18}" type="presParOf" srcId="{DCE4C383-C19E-424E-8DF6-A1FA83C75C71}" destId="{BD3DF3ED-8B6A-4717-9B78-F72BC5B16295}" srcOrd="25" destOrd="0" presId="urn:microsoft.com/office/officeart/2005/8/layout/radial6"/>
    <dgm:cxn modelId="{731D48AA-B970-4A27-890D-ED5C7DCDF4CB}" type="presParOf" srcId="{DCE4C383-C19E-424E-8DF6-A1FA83C75C71}" destId="{BE0C1ACB-083F-4BD2-ACC7-DB2F2ADE5740}" srcOrd="26" destOrd="0" presId="urn:microsoft.com/office/officeart/2005/8/layout/radial6"/>
    <dgm:cxn modelId="{BF5CF7B3-4D7A-435E-94FB-FEA18E5AB045}" type="presParOf" srcId="{DCE4C383-C19E-424E-8DF6-A1FA83C75C71}" destId="{EEF273DD-51E3-4A58-B57C-54A4E20ABAED}" srcOrd="27" destOrd="0" presId="urn:microsoft.com/office/officeart/2005/8/layout/radial6"/>
    <dgm:cxn modelId="{B142F09D-1B0F-4211-93FD-8D19F36FFC1E}" type="presParOf" srcId="{DCE4C383-C19E-424E-8DF6-A1FA83C75C71}" destId="{66BDFA2B-50BA-4A22-A6F7-968FB0A4AC0F}" srcOrd="28" destOrd="0" presId="urn:microsoft.com/office/officeart/2005/8/layout/radial6"/>
    <dgm:cxn modelId="{9FB3D2A4-B0C2-4A61-AFFD-505459740528}" type="presParOf" srcId="{DCE4C383-C19E-424E-8DF6-A1FA83C75C71}" destId="{51E43349-DEC0-4DA4-A0D3-E093909E5D96}" srcOrd="29" destOrd="0" presId="urn:microsoft.com/office/officeart/2005/8/layout/radial6"/>
    <dgm:cxn modelId="{B238E3DD-A490-4F78-9A6E-F2C07DFC29B0}" type="presParOf" srcId="{DCE4C383-C19E-424E-8DF6-A1FA83C75C71}" destId="{ABD9AD57-6C99-4E45-AAA4-851C2B70956F}" srcOrd="30" destOrd="0" presId="urn:microsoft.com/office/officeart/2005/8/layout/radial6"/>
    <dgm:cxn modelId="{6C6664F2-6784-49B2-B94E-632FC3C092A0}" type="presParOf" srcId="{DCE4C383-C19E-424E-8DF6-A1FA83C75C71}" destId="{97DCCE68-E457-4693-AA0A-B28F67584250}" srcOrd="31" destOrd="0" presId="urn:microsoft.com/office/officeart/2005/8/layout/radial6"/>
    <dgm:cxn modelId="{97BBDE40-9708-4C65-9DFA-B842F458C70E}" type="presParOf" srcId="{DCE4C383-C19E-424E-8DF6-A1FA83C75C71}" destId="{AA55707D-1211-4786-A2CF-2F6185E34FF1}" srcOrd="32" destOrd="0" presId="urn:microsoft.com/office/officeart/2005/8/layout/radial6"/>
    <dgm:cxn modelId="{DBCB95FA-54BA-4DB3-B95D-C17416960D27}" type="presParOf" srcId="{DCE4C383-C19E-424E-8DF6-A1FA83C75C71}" destId="{F72B5803-ADB2-4BB1-8820-F4C03A83C99B}" srcOrd="33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FFF3D-F044-4C3C-ACF9-5CA59019178D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57F0-2210-4ACC-94E2-007C9D76C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Shaman</a:t>
            </a:r>
            <a:r>
              <a:rPr lang="en-US" baseline="0" dirty="0" smtClean="0"/>
              <a:t> woman.  Source </a:t>
            </a:r>
            <a:r>
              <a:rPr lang="en-US" dirty="0" smtClean="0"/>
              <a:t>Wikimedia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Photo: Denise 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Photo, Wikimedia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Photo, Wikimedia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confluence of the Mississippi and Missouri Rivers, near St. Louis, </a:t>
            </a:r>
            <a:r>
              <a:rPr lang="en-US" sz="1200" dirty="0" err="1" smtClean="0"/>
              <a:t>MO</a:t>
            </a:r>
            <a:r>
              <a:rPr lang="en-US" dirty="0" err="1" smtClean="0"/>
              <a:t>Photo</a:t>
            </a:r>
            <a:r>
              <a:rPr lang="en-US" dirty="0" smtClean="0"/>
              <a:t> </a:t>
            </a:r>
            <a:r>
              <a:rPr lang="en-US" dirty="0" smtClean="0"/>
              <a:t>Denise 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 Denise 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 </a:t>
            </a:r>
            <a:r>
              <a:rPr lang="en-US" dirty="0" smtClean="0"/>
              <a:t>Yes, magazine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 magazine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http://www.bing.com/images/search?q=Feedback+Loop+Diagram&amp;view=detail&amp;id=31A1E55047DFF865B307F82763270BB5D3D107C7&amp;first=0, found on this website page. Please site this reference,</a:t>
            </a:r>
            <a:r>
              <a:rPr lang="en-US" baseline="0" dirty="0" smtClean="0"/>
              <a:t> for education purposes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above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http://www.bing.com/images/search?q=iceberg&amp;view=detail&amp;id=4C5AC94C42ABF352CCEB041A916491CA1FAF4C93&amp;first=0</a:t>
            </a:r>
            <a:r>
              <a:rPr lang="en-US" baseline="0" dirty="0" smtClean="0"/>
              <a:t> images on Bing, for education purposes only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</a:t>
            </a:r>
            <a:r>
              <a:rPr lang="en-US" baseline="0" dirty="0" smtClean="0"/>
              <a:t>o: permission </a:t>
            </a:r>
            <a:r>
              <a:rPr lang="en-US" baseline="0" dirty="0" err="1" smtClean="0"/>
              <a:t>Izla</a:t>
            </a:r>
            <a:r>
              <a:rPr lang="en-US" baseline="0" dirty="0" smtClean="0"/>
              <a:t> K. </a:t>
            </a:r>
            <a:r>
              <a:rPr lang="en-US" baseline="0" dirty="0" err="1" smtClean="0"/>
              <a:t>Bardavid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Diagram,  Wikimedia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57F0-2210-4ACC-94E2-007C9D76CE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7A0C-F228-45DC-A621-F4A622A5E48B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C960F-EF53-4121-930B-BC640E0E8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Imaginary figure, Toki </a:t>
            </a:r>
            <a:r>
              <a:rPr lang="en-US" dirty="0" err="1" smtClean="0"/>
              <a:t>Gawa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ham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143000"/>
            <a:ext cx="4419600" cy="5410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495800" cy="990600"/>
          </a:xfr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Five Worldviews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800" dirty="0" smtClean="0"/>
              <a:t>Indigenous 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Modern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Fundamentalist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Globalized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Transformative 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Indigenous Worldview</a:t>
            </a:r>
            <a:br>
              <a:rPr lang="en-US" dirty="0" smtClean="0"/>
            </a:br>
            <a:r>
              <a:rPr lang="en-US" sz="3100" dirty="0" smtClean="0"/>
              <a:t>!Kung woman making jewelry</a:t>
            </a:r>
            <a:endParaRPr lang="en-US" sz="3100" dirty="0"/>
          </a:p>
        </p:txBody>
      </p:sp>
      <p:pic>
        <p:nvPicPr>
          <p:cNvPr id="4" name="Content Placeholder 3" descr="Indigenous Worldview !Kung Woman Making Jewel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599" y="1447800"/>
            <a:ext cx="4191001" cy="51054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Worldview</a:t>
            </a:r>
            <a:br>
              <a:rPr lang="en-US" dirty="0" smtClean="0"/>
            </a:br>
            <a:r>
              <a:rPr lang="en-US" dirty="0" smtClean="0"/>
              <a:t>The World as a Machine</a:t>
            </a:r>
            <a:endParaRPr lang="en-US" dirty="0"/>
          </a:p>
        </p:txBody>
      </p:sp>
      <p:pic>
        <p:nvPicPr>
          <p:cNvPr id="4" name="Content Placeholder 3" descr="600px-Bonsack_machin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8610600" cy="51054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Fundamentalist Worldview</a:t>
            </a:r>
            <a:br>
              <a:rPr lang="en-US" dirty="0" smtClean="0"/>
            </a:br>
            <a:r>
              <a:rPr lang="en-US" sz="3100" dirty="0" smtClean="0"/>
              <a:t>Iranian women in chador     </a:t>
            </a:r>
            <a:endParaRPr lang="en-US" sz="3100" dirty="0"/>
          </a:p>
        </p:txBody>
      </p:sp>
      <p:pic>
        <p:nvPicPr>
          <p:cNvPr id="4" name="Content Placeholder 3" descr="Fundamentalist Worldview, Iranian wom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524000"/>
            <a:ext cx="5562600" cy="47244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Globalized Worldview</a:t>
            </a:r>
            <a:br>
              <a:rPr lang="en-US" dirty="0" smtClean="0"/>
            </a:br>
            <a:r>
              <a:rPr lang="en-US" dirty="0" smtClean="0"/>
              <a:t>sophisticated technology</a:t>
            </a:r>
            <a:endParaRPr lang="en-US" dirty="0"/>
          </a:p>
        </p:txBody>
      </p:sp>
      <p:pic>
        <p:nvPicPr>
          <p:cNvPr id="4" name="Content Placeholder 3" descr="Globalized Worldview 1stGen-iPad-HomeScre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8610600" cy="5105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Transformative Worldview</a:t>
            </a:r>
            <a:br>
              <a:rPr lang="en-US" dirty="0" smtClean="0"/>
            </a:br>
            <a:r>
              <a:rPr lang="en-US" sz="3600" dirty="0" smtClean="0"/>
              <a:t>Ecotourism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100" dirty="0"/>
          </a:p>
        </p:txBody>
      </p:sp>
      <p:pic>
        <p:nvPicPr>
          <p:cNvPr id="4" name="Content Placeholder 3" descr="Transformative Worldview, ecotouris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1752600"/>
            <a:ext cx="5334000" cy="4800600"/>
          </a:xfr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2057400" cy="46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1676400"/>
            <a:ext cx="2362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 elephant safari through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Jaldapara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Wildlife Sanctuary in West Bengal, India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Waves of Global Change</a:t>
            </a:r>
            <a:endParaRPr lang="en-US" dirty="0"/>
          </a:p>
        </p:txBody>
      </p:sp>
      <p:pic>
        <p:nvPicPr>
          <p:cNvPr id="4" name="Content Placeholder 3" descr="Wav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143000"/>
            <a:ext cx="838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World History </a:t>
            </a:r>
            <a:br>
              <a:rPr lang="en-US" sz="4800" dirty="0" smtClean="0"/>
            </a:br>
            <a:r>
              <a:rPr lang="en-US" sz="4800" dirty="0" smtClean="0"/>
              <a:t>Periodization Plan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solidFill>
            <a:schemeClr val="bg1">
              <a:lumMod val="8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/>
              <a:t>Human Development</a:t>
            </a:r>
            <a:endParaRPr lang="en-US" sz="8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19800" cy="1066800"/>
          </a:xfr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Five Waves of Change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A40000"/>
                </a:solidFill>
              </a:rPr>
              <a:t>1.  Communal Wave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A40000"/>
                </a:solidFill>
              </a:rPr>
              <a:t>2.  The Agricultural Wave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A40000"/>
                </a:solidFill>
              </a:rPr>
              <a:t>3.  The Urban Wave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A40000"/>
                </a:solidFill>
              </a:rPr>
              <a:t>4.  The Modern Wave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A40000"/>
                </a:solidFill>
              </a:rPr>
              <a:t>5   The Global Wave</a:t>
            </a:r>
            <a:endParaRPr lang="en-US" sz="4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Currents</a:t>
            </a:r>
            <a:br>
              <a:rPr lang="en-US" dirty="0" smtClean="0"/>
            </a:br>
            <a:endParaRPr lang="en-US" sz="2200" dirty="0"/>
          </a:p>
        </p:txBody>
      </p:sp>
      <p:pic>
        <p:nvPicPr>
          <p:cNvPr id="4" name="Content Placeholder 3" descr="13 currents Denis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90601"/>
            <a:ext cx="8458200" cy="5638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Holistic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A society’s cultural traits reinforce each other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Political</a:t>
            </a:r>
          </a:p>
          <a:p>
            <a:pPr algn="ctr"/>
            <a:r>
              <a:rPr lang="en-US" sz="3600" dirty="0" smtClean="0"/>
              <a:t>Economic</a:t>
            </a:r>
          </a:p>
          <a:p>
            <a:pPr algn="ctr"/>
            <a:r>
              <a:rPr lang="en-US" sz="3600" dirty="0" smtClean="0"/>
              <a:t>Technological </a:t>
            </a:r>
          </a:p>
          <a:p>
            <a:pPr algn="ctr"/>
            <a:r>
              <a:rPr lang="en-US" sz="3600" dirty="0" smtClean="0"/>
              <a:t>Culture</a:t>
            </a:r>
          </a:p>
          <a:p>
            <a:pPr algn="ctr"/>
            <a:r>
              <a:rPr lang="en-US" sz="3600" dirty="0" smtClean="0"/>
              <a:t>Religious</a:t>
            </a:r>
          </a:p>
          <a:p>
            <a:pPr algn="ctr"/>
            <a:r>
              <a:rPr lang="en-US" sz="3600" dirty="0" smtClean="0"/>
              <a:t>Social </a:t>
            </a:r>
          </a:p>
          <a:p>
            <a:pPr algn="ctr"/>
            <a:r>
              <a:rPr lang="en-US" sz="3600" dirty="0" smtClean="0"/>
              <a:t>Environmental 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Communication</a:t>
            </a:r>
          </a:p>
          <a:p>
            <a:pPr algn="ctr"/>
            <a:r>
              <a:rPr lang="en-US" sz="3600" dirty="0" smtClean="0"/>
              <a:t>Education</a:t>
            </a:r>
          </a:p>
          <a:p>
            <a:pPr algn="ctr"/>
            <a:r>
              <a:rPr lang="en-US" sz="3600" dirty="0" smtClean="0"/>
              <a:t>Laws</a:t>
            </a:r>
          </a:p>
          <a:p>
            <a:pPr algn="ctr"/>
            <a:r>
              <a:rPr lang="en-US" sz="3600" dirty="0" smtClean="0"/>
              <a:t>Art </a:t>
            </a:r>
          </a:p>
          <a:p>
            <a:pPr algn="ctr"/>
            <a:r>
              <a:rPr lang="en-US" sz="3600" dirty="0" smtClean="0"/>
              <a:t>Attitudes</a:t>
            </a:r>
          </a:p>
          <a:p>
            <a:pPr algn="ctr"/>
            <a:r>
              <a:rPr lang="en-US" sz="3600" dirty="0" smtClean="0"/>
              <a:t>Values</a:t>
            </a:r>
          </a:p>
          <a:p>
            <a:pPr algn="ctr"/>
            <a:r>
              <a:rPr lang="en-US" sz="3600" dirty="0" smtClean="0"/>
              <a:t>Trade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495800" cy="94456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Five Currents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1.  Relationship with Nature: Ecosystem Currents </a:t>
            </a:r>
          </a:p>
          <a:p>
            <a:pPr algn="ctr">
              <a:buNone/>
            </a:pPr>
            <a:r>
              <a:rPr lang="en-US" sz="3600" dirty="0" smtClean="0"/>
              <a:t>2.  Ways of Living: Techno-Economic Currents </a:t>
            </a:r>
          </a:p>
          <a:p>
            <a:pPr algn="ctr">
              <a:buNone/>
            </a:pPr>
            <a:r>
              <a:rPr lang="en-US" sz="3600" dirty="0" smtClean="0"/>
              <a:t>3.  Human Networks: Social Currents</a:t>
            </a:r>
          </a:p>
          <a:p>
            <a:pPr algn="ctr">
              <a:buNone/>
            </a:pPr>
            <a:r>
              <a:rPr lang="en-US" sz="3600" dirty="0" smtClean="0"/>
              <a:t>4.  Establishing Order: Political Currents</a:t>
            </a:r>
          </a:p>
          <a:p>
            <a:pPr algn="ctr">
              <a:buNone/>
            </a:pPr>
            <a:r>
              <a:rPr lang="en-US" sz="3600" dirty="0" smtClean="0"/>
              <a:t>5.  Human Expression: Cultural Currents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/>
              <a:t>Relationship with </a:t>
            </a:r>
            <a:r>
              <a:rPr lang="en-US" sz="4800" dirty="0" smtClean="0"/>
              <a:t>Nature: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Ecosystem Currents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Geography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Environment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Human populations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Natural populations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Human and nature interaction </a:t>
            </a:r>
            <a:endParaRPr lang="en-US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/>
              <a:t>Ways of Living </a:t>
            </a:r>
            <a:br>
              <a:rPr lang="en-US" sz="4800" dirty="0" smtClean="0"/>
            </a:br>
            <a:r>
              <a:rPr lang="en-US" sz="4800" dirty="0" smtClean="0"/>
              <a:t>Techno-Economic Currents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Daily life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Economic systems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Technology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Exchange and trade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Patterns of labor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/>
              <a:t>Human Networks</a:t>
            </a:r>
            <a:br>
              <a:rPr lang="en-US" sz="4800" dirty="0" smtClean="0"/>
            </a:br>
            <a:r>
              <a:rPr lang="en-US" sz="4800" dirty="0" smtClean="0"/>
              <a:t>Social Currents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Human groups and institutions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The family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Gender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Prestige and social status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Socialization and education</a:t>
            </a:r>
            <a:endParaRPr lang="en-US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Establishing Order:</a:t>
            </a:r>
            <a:br>
              <a:rPr lang="en-US" dirty="0" smtClean="0"/>
            </a:br>
            <a:r>
              <a:rPr lang="en-US" dirty="0" smtClean="0"/>
              <a:t>Political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000" dirty="0" smtClean="0"/>
              <a:t>Political systems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Forms of leadership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Customs, rules/laws and punishment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Migration and interaction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Conflict and cooperation, warfare</a:t>
            </a:r>
          </a:p>
          <a:p>
            <a:pPr marL="514350" indent="-514350" algn="ctr"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Human Expressions:</a:t>
            </a:r>
            <a:br>
              <a:rPr lang="en-US" dirty="0" smtClean="0"/>
            </a:br>
            <a:r>
              <a:rPr lang="en-US" dirty="0" smtClean="0"/>
              <a:t>Cultural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Worldview/beliefs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Spirituality/religion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Communication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Identity and belonging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Aesthetic expression</a:t>
            </a:r>
            <a:endParaRPr 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267200" cy="10668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Five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Interdependence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Commonality and Diversity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Paradox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Creative and Destructive Energies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Change and Continuity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953000" cy="1143000"/>
          </a:xfr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Six Types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000" dirty="0" smtClean="0"/>
              <a:t>Random change or chance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Regional differentiation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Cultural change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Innovative or material change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Cumulative change</a:t>
            </a:r>
          </a:p>
          <a:p>
            <a:pPr marL="514350" indent="-514350" algn="ctr">
              <a:buAutoNum type="arabicPeriod"/>
            </a:pPr>
            <a:r>
              <a:rPr lang="en-US" sz="4000" dirty="0" smtClean="0"/>
              <a:t>Human choice</a:t>
            </a:r>
            <a:endParaRPr lang="en-U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05600" cy="1143000"/>
          </a:xfr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Societal Response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Assimilation</a:t>
            </a:r>
          </a:p>
          <a:p>
            <a:pPr marL="514350" indent="-514350" algn="ctr">
              <a:buAutoNum type="arabicPeriod"/>
            </a:pPr>
            <a:endParaRPr lang="en-US" sz="4400" dirty="0" smtClean="0"/>
          </a:p>
          <a:p>
            <a:pPr marL="514350" indent="-514350" algn="ctr">
              <a:buAutoNum type="arabicPeriod"/>
            </a:pPr>
            <a:r>
              <a:rPr lang="en-US" sz="4400" dirty="0" smtClean="0"/>
              <a:t>Synthesis</a:t>
            </a:r>
          </a:p>
          <a:p>
            <a:pPr marL="514350" indent="-514350" algn="ctr">
              <a:buNone/>
            </a:pPr>
            <a:endParaRPr lang="en-US" sz="4400" dirty="0" smtClean="0"/>
          </a:p>
          <a:p>
            <a:pPr marL="514350" indent="-514350" algn="ctr">
              <a:buNone/>
            </a:pPr>
            <a:r>
              <a:rPr lang="en-US" sz="4400" dirty="0" smtClean="0"/>
              <a:t>3. Systems breaks 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638800" cy="1143000"/>
          </a:xfr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Features of a </a:t>
            </a:r>
            <a:br>
              <a:rPr lang="en-US" dirty="0" smtClean="0"/>
            </a:br>
            <a:r>
              <a:rPr lang="en-US" dirty="0" smtClean="0"/>
              <a:t>Holistic World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Big Picture periodization plan</a:t>
            </a:r>
          </a:p>
          <a:p>
            <a:pPr marL="514350" indent="-514350">
              <a:buAutoNum type="arabicPeriod"/>
            </a:pPr>
            <a:r>
              <a:rPr lang="en-US" dirty="0" smtClean="0"/>
              <a:t>Five universal flows</a:t>
            </a:r>
          </a:p>
          <a:p>
            <a:pPr marL="514350" indent="-514350">
              <a:buAutoNum type="arabicPeriod"/>
            </a:pPr>
            <a:r>
              <a:rPr lang="en-US" dirty="0" smtClean="0"/>
              <a:t>Recognition of human choice</a:t>
            </a:r>
          </a:p>
          <a:p>
            <a:pPr marL="514350" indent="-514350">
              <a:buAutoNum type="arabicPeriod"/>
            </a:pPr>
            <a:r>
              <a:rPr lang="en-US" dirty="0" smtClean="0"/>
              <a:t>Five Currents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Holistic/Systems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Transdisciplinary perspective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Global format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Female voice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Non-state people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Insights: Learning from the Past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286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Aspen Trees</a:t>
            </a:r>
            <a:br>
              <a:rPr lang="en-US" dirty="0" smtClean="0"/>
            </a:br>
            <a:r>
              <a:rPr lang="en-US" dirty="0" smtClean="0"/>
              <a:t> the roots are all connected</a:t>
            </a:r>
            <a:endParaRPr lang="en-US" dirty="0"/>
          </a:p>
        </p:txBody>
      </p:sp>
      <p:pic>
        <p:nvPicPr>
          <p:cNvPr id="4" name="Content Placeholder 3" descr="Aspen Forest, Denise Ames 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638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Reinforcing Feedback Loops</a:t>
            </a:r>
            <a:endParaRPr lang="en-US" sz="3100" dirty="0"/>
          </a:p>
        </p:txBody>
      </p:sp>
      <p:pic>
        <p:nvPicPr>
          <p:cNvPr id="4" name="Content Placeholder 3" descr="Reinforcing  feedback loops, Yes Mag. copyright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219200"/>
            <a:ext cx="7391399" cy="5410200"/>
          </a:xfrm>
          <a:ln w="190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Feedback Loops</a:t>
            </a:r>
            <a:endParaRPr lang="en-US" sz="2200" dirty="0"/>
          </a:p>
        </p:txBody>
      </p:sp>
      <p:pic>
        <p:nvPicPr>
          <p:cNvPr id="4" name="Content Placeholder 3" descr="Feedback loops, Yes Magazine copyright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371600"/>
            <a:ext cx="5867399" cy="4953000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Feedback Loop Diagram</a:t>
            </a:r>
            <a:endParaRPr lang="en-US" dirty="0"/>
          </a:p>
        </p:txBody>
      </p:sp>
      <p:pic>
        <p:nvPicPr>
          <p:cNvPr id="4" name="Content Placeholder 3" descr="negative-feedback-loo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19200"/>
            <a:ext cx="7848600" cy="5410199"/>
          </a:xfrm>
          <a:ln w="190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Positive Feedback Loop</a:t>
            </a:r>
            <a:endParaRPr lang="en-US" dirty="0"/>
          </a:p>
        </p:txBody>
      </p:sp>
      <p:pic>
        <p:nvPicPr>
          <p:cNvPr id="4" name="Content Placeholder 3" descr="SNW_26_PositiveFeedbackLoo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9200"/>
            <a:ext cx="8229600" cy="5257800"/>
          </a:xfr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Iceberg</a:t>
            </a:r>
            <a:endParaRPr lang="en-US" dirty="0"/>
          </a:p>
        </p:txBody>
      </p:sp>
      <p:pic>
        <p:nvPicPr>
          <p:cNvPr id="4" name="Content Placeholder 3" descr="Iceber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143000"/>
            <a:ext cx="6858000" cy="54864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411</Words>
  <Application>Microsoft Office PowerPoint</Application>
  <PresentationFormat>On-screen Show (4:3)</PresentationFormat>
  <Paragraphs>150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Imaginary figure, Toki Gawa </vt:lpstr>
      <vt:lpstr>Holistic  A society’s cultural traits reinforce each other </vt:lpstr>
      <vt:lpstr>Slide 3</vt:lpstr>
      <vt:lpstr>Aspen Trees  the roots are all connected</vt:lpstr>
      <vt:lpstr>Reinforcing Feedback Loops</vt:lpstr>
      <vt:lpstr>Feedback Loops</vt:lpstr>
      <vt:lpstr>Feedback Loop Diagram</vt:lpstr>
      <vt:lpstr>Positive Feedback Loop</vt:lpstr>
      <vt:lpstr>Iceberg</vt:lpstr>
      <vt:lpstr>Five Worldviews</vt:lpstr>
      <vt:lpstr>The Indigenous Worldview !Kung woman making jewelry</vt:lpstr>
      <vt:lpstr>Modern Worldview The World as a Machine</vt:lpstr>
      <vt:lpstr>The Fundamentalist Worldview Iranian women in chador     </vt:lpstr>
      <vt:lpstr>The Globalized Worldview sophisticated technology</vt:lpstr>
      <vt:lpstr> The Transformative Worldview Ecotourism  </vt:lpstr>
      <vt:lpstr>Waves of Global Change</vt:lpstr>
      <vt:lpstr>World History  Periodization Plan</vt:lpstr>
      <vt:lpstr>Five Waves of Change</vt:lpstr>
      <vt:lpstr>Currents </vt:lpstr>
      <vt:lpstr>The Five Currents </vt:lpstr>
      <vt:lpstr>Relationship with Nature: Ecosystem Currents</vt:lpstr>
      <vt:lpstr>Ways of Living  Techno-Economic Currents</vt:lpstr>
      <vt:lpstr>Human Networks Social Currents</vt:lpstr>
      <vt:lpstr>Establishing Order: Political Currents</vt:lpstr>
      <vt:lpstr>Human Expressions: Cultural Currents</vt:lpstr>
      <vt:lpstr>The Five Flows</vt:lpstr>
      <vt:lpstr>Six Types of Change</vt:lpstr>
      <vt:lpstr>Societal Response to Change</vt:lpstr>
      <vt:lpstr>Features of a  Holistic World History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Denise Ames</cp:lastModifiedBy>
  <cp:revision>41</cp:revision>
  <dcterms:created xsi:type="dcterms:W3CDTF">2012-02-09T01:32:01Z</dcterms:created>
  <dcterms:modified xsi:type="dcterms:W3CDTF">2012-04-14T14:33:32Z</dcterms:modified>
</cp:coreProperties>
</file>